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12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AC941-FF04-40F3-ADB8-E78C1EFF9447}" type="datetimeFigureOut">
              <a:rPr lang="fr-CH" smtClean="0"/>
              <a:t>20.05.2018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E76EA-552E-411E-B7A7-CE3B2A71EDB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4071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90656" cy="2232248"/>
          </a:xfrm>
        </p:spPr>
        <p:txBody>
          <a:bodyPr>
            <a:normAutofit/>
          </a:bodyPr>
          <a:lstStyle/>
          <a:p>
            <a:r>
              <a:rPr lang="fr-CH" dirty="0" smtClean="0"/>
              <a:t>Soirée </a:t>
            </a:r>
            <a:r>
              <a:rPr lang="fr-CH" dirty="0" smtClean="0"/>
              <a:t>d’information :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changements en catéchèse</a:t>
            </a:r>
            <a:br>
              <a:rPr lang="fr-CH" dirty="0" smtClean="0"/>
            </a:br>
            <a:r>
              <a:rPr lang="fr-CH" dirty="0" smtClean="0"/>
              <a:t>dès 2018-2019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473200"/>
          </a:xfrm>
        </p:spPr>
        <p:txBody>
          <a:bodyPr>
            <a:normAutofit/>
          </a:bodyPr>
          <a:lstStyle/>
          <a:p>
            <a:r>
              <a:rPr lang="fr-CH" sz="8800" dirty="0" smtClean="0"/>
              <a:t>Bienvenue !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11053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Objectifs</a:t>
            </a:r>
            <a:r>
              <a:rPr lang="fr-CH" b="1" i="1" dirty="0"/>
              <a:t> </a:t>
            </a:r>
            <a:r>
              <a:rPr lang="fr-CH" b="1" i="1" dirty="0" smtClean="0"/>
              <a:t>des changements: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92480" cy="457405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CH" sz="3600" dirty="0" smtClean="0"/>
              <a:t>- Etre en phase avec un monde qui change </a:t>
            </a:r>
          </a:p>
          <a:p>
            <a:pPr algn="l"/>
            <a:r>
              <a:rPr lang="fr-CH" sz="3600" dirty="0" smtClean="0"/>
              <a:t>- Respecter le rythme de chacun</a:t>
            </a:r>
          </a:p>
          <a:p>
            <a:pPr algn="l"/>
            <a:r>
              <a:rPr lang="fr-CH" sz="3600" dirty="0" smtClean="0"/>
              <a:t>- </a:t>
            </a:r>
            <a:r>
              <a:rPr lang="fr-CH" sz="3600" dirty="0" smtClean="0"/>
              <a:t>Chercher du </a:t>
            </a:r>
            <a:r>
              <a:rPr lang="fr-CH" sz="3600" dirty="0" smtClean="0"/>
              <a:t>sens à ce que l’on vit</a:t>
            </a:r>
          </a:p>
          <a:p>
            <a:pPr algn="l"/>
            <a:r>
              <a:rPr lang="fr-CH" sz="3600" dirty="0" smtClean="0"/>
              <a:t>- Offrir de la souplesse</a:t>
            </a:r>
            <a:endParaRPr lang="fr-CH" sz="3600" dirty="0" smtClean="0">
              <a:solidFill>
                <a:srgbClr val="FFC000"/>
              </a:solidFill>
            </a:endParaRPr>
          </a:p>
          <a:p>
            <a:pPr algn="l"/>
            <a:r>
              <a:rPr lang="fr-CH" sz="3600" dirty="0" smtClean="0"/>
              <a:t>- </a:t>
            </a:r>
            <a:r>
              <a:rPr lang="fr-CH" sz="3600" dirty="0" smtClean="0"/>
              <a:t>Prendre conscience de nos responsabilités</a:t>
            </a:r>
            <a:endParaRPr lang="fr-CH" sz="3600" dirty="0" smtClean="0">
              <a:solidFill>
                <a:srgbClr val="FFC000"/>
              </a:solidFill>
            </a:endParaRPr>
          </a:p>
          <a:p>
            <a:pPr algn="l">
              <a:lnSpc>
                <a:spcPct val="110000"/>
              </a:lnSpc>
            </a:pPr>
            <a:r>
              <a:rPr lang="fr-CH" sz="3600" dirty="0" smtClean="0"/>
              <a:t>- </a:t>
            </a:r>
            <a:r>
              <a:rPr lang="fr-CH" sz="3600" dirty="0" smtClean="0"/>
              <a:t>C</a:t>
            </a:r>
            <a:r>
              <a:rPr lang="fr-CH" sz="3600" dirty="0" smtClean="0"/>
              <a:t>atéchèse </a:t>
            </a:r>
            <a:r>
              <a:rPr lang="fr-CH" sz="3600" dirty="0"/>
              <a:t>pas seulement affaire d’enfants </a:t>
            </a:r>
            <a:r>
              <a:rPr lang="fr-CH" sz="3600" dirty="0" smtClean="0"/>
              <a:t>!</a:t>
            </a:r>
            <a:br>
              <a:rPr lang="fr-CH" sz="3600" dirty="0" smtClean="0"/>
            </a:br>
            <a:r>
              <a:rPr lang="fr-CH" sz="3600" dirty="0" smtClean="0"/>
              <a:t>Proposer </a:t>
            </a:r>
            <a:r>
              <a:rPr lang="fr-CH" sz="3600" dirty="0" smtClean="0"/>
              <a:t>un cheminement pour </a:t>
            </a:r>
            <a:r>
              <a:rPr lang="fr-CH" sz="3600" dirty="0" smtClean="0"/>
              <a:t>toute la vie </a:t>
            </a:r>
            <a:r>
              <a:rPr lang="fr-CH" sz="3600" dirty="0" smtClean="0"/>
              <a:t/>
            </a:r>
            <a:br>
              <a:rPr lang="fr-CH" sz="3600" dirty="0" smtClean="0"/>
            </a:br>
            <a:r>
              <a:rPr lang="fr-CH" sz="3600" dirty="0" smtClean="0"/>
              <a:t>  </a:t>
            </a:r>
            <a:endParaRPr lang="fr-CH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Des offres complémentaires: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6660" y="1052736"/>
            <a:ext cx="8892480" cy="4574057"/>
          </a:xfrm>
        </p:spPr>
        <p:txBody>
          <a:bodyPr>
            <a:normAutofit/>
          </a:bodyPr>
          <a:lstStyle/>
          <a:p>
            <a:pPr algn="l"/>
            <a:r>
              <a:rPr lang="fr-CH" sz="3600" dirty="0" smtClean="0"/>
              <a:t>- </a:t>
            </a:r>
            <a:r>
              <a:rPr lang="fr-CH" sz="3400" dirty="0" smtClean="0"/>
              <a:t>Rencontres pouvant être vécues </a:t>
            </a:r>
            <a:r>
              <a:rPr lang="fr-CH" sz="3400" dirty="0" smtClean="0"/>
              <a:t>en parallèle</a:t>
            </a:r>
          </a:p>
          <a:p>
            <a:pPr algn="l"/>
            <a:endParaRPr lang="fr-CH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2082"/>
              </p:ext>
            </p:extLst>
          </p:nvPr>
        </p:nvGraphicFramePr>
        <p:xfrm>
          <a:off x="395536" y="1700808"/>
          <a:ext cx="8280920" cy="356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680520"/>
              </a:tblGrid>
              <a:tr h="1008111">
                <a:tc>
                  <a:txBody>
                    <a:bodyPr/>
                    <a:lstStyle/>
                    <a:p>
                      <a:r>
                        <a:rPr lang="fr-CH" sz="2800" dirty="0" smtClean="0"/>
                        <a:t>Etape de vie Pré-ados </a:t>
                      </a:r>
                      <a:br>
                        <a:rPr lang="fr-CH" sz="2800" dirty="0" smtClean="0"/>
                      </a:br>
                      <a:r>
                        <a:rPr lang="fr-CH" sz="2800" dirty="0" smtClean="0"/>
                        <a:t>(~10-12</a:t>
                      </a:r>
                      <a:r>
                        <a:rPr lang="fr-CH" sz="2800" baseline="0" dirty="0" smtClean="0"/>
                        <a:t> </a:t>
                      </a:r>
                      <a:r>
                        <a:rPr lang="fr-CH" sz="2800" baseline="0" dirty="0" smtClean="0"/>
                        <a:t>ans)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Parcours Vivre en</a:t>
                      </a:r>
                      <a:r>
                        <a:rPr lang="fr-CH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pardonné</a:t>
                      </a:r>
                    </a:p>
                    <a:p>
                      <a:pPr marL="0" algn="l" defTabSz="914400" rtl="0" eaLnBrk="1" latinLnBrk="0" hangingPunct="1"/>
                      <a:r>
                        <a:rPr lang="fr-C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(~7-107 </a:t>
                      </a:r>
                      <a:r>
                        <a:rPr lang="fr-C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ans)</a:t>
                      </a:r>
                      <a:endParaRPr lang="fr-F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00675"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B0F0"/>
                          </a:solidFill>
                        </a:rPr>
                        <a:t>4 rencontres:</a:t>
                      </a:r>
                    </a:p>
                    <a:p>
                      <a:r>
                        <a:rPr lang="fr-CH" dirty="0" smtClean="0"/>
                        <a:t>Décembre</a:t>
                      </a:r>
                    </a:p>
                    <a:p>
                      <a:r>
                        <a:rPr lang="fr-CH" dirty="0" smtClean="0"/>
                        <a:t>Janvier-février</a:t>
                      </a:r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Juin</a:t>
                      </a:r>
                    </a:p>
                    <a:p>
                      <a:r>
                        <a:rPr lang="fr-CH" dirty="0" smtClean="0"/>
                        <a:t>Septembre</a:t>
                      </a:r>
                    </a:p>
                    <a:p>
                      <a:r>
                        <a:rPr lang="fr-CH" dirty="0" smtClean="0">
                          <a:solidFill>
                            <a:srgbClr val="00B0F0"/>
                          </a:solidFill>
                        </a:rPr>
                        <a:t>+ autres rdv</a:t>
                      </a:r>
                      <a:r>
                        <a:rPr lang="fr-CH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CH" dirty="0" smtClean="0">
                          <a:solidFill>
                            <a:srgbClr val="00B0F0"/>
                          </a:solidFill>
                        </a:rPr>
                        <a:t>pour</a:t>
                      </a:r>
                      <a:r>
                        <a:rPr lang="fr-CH" baseline="0" dirty="0" smtClean="0">
                          <a:solidFill>
                            <a:srgbClr val="00B0F0"/>
                          </a:solidFill>
                        </a:rPr>
                        <a:t> tous les âges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B0F0"/>
                          </a:solidFill>
                        </a:rPr>
                        <a:t>3 rencontres:</a:t>
                      </a:r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Mars: 	</a:t>
                      </a:r>
                      <a:r>
                        <a:rPr lang="fr-CH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découvrir</a:t>
                      </a:r>
                      <a:r>
                        <a:rPr lang="fr-CH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le sacrement</a:t>
                      </a:r>
                      <a:endParaRPr lang="fr-CH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CH" dirty="0" smtClean="0"/>
                        <a:t>Avril: 	</a:t>
                      </a:r>
                      <a:r>
                        <a:rPr lang="fr-CH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vivre le sacrement</a:t>
                      </a:r>
                    </a:p>
                    <a:p>
                      <a:r>
                        <a:rPr lang="fr-CH" dirty="0" smtClean="0"/>
                        <a:t>Mai: 	</a:t>
                      </a:r>
                      <a:r>
                        <a:rPr lang="fr-CH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relire le sacrement reçu</a:t>
                      </a:r>
                    </a:p>
                    <a:p>
                      <a:endParaRPr lang="fr-CH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Inscriptions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9514" cy="4574057"/>
          </a:xfrm>
        </p:spPr>
        <p:txBody>
          <a:bodyPr>
            <a:normAutofit/>
          </a:bodyPr>
          <a:lstStyle/>
          <a:p>
            <a:pPr marL="571500" indent="-571500" algn="l">
              <a:buFontTx/>
              <a:buChar char="-"/>
            </a:pPr>
            <a:r>
              <a:rPr lang="fr-CH" sz="3600" dirty="0" smtClean="0"/>
              <a:t>Forum pastoral : </a:t>
            </a:r>
          </a:p>
          <a:p>
            <a:pPr marL="571500" indent="-571500" algn="l">
              <a:buFontTx/>
              <a:buChar char="-"/>
            </a:pPr>
            <a:r>
              <a:rPr lang="fr-CH" sz="3600" dirty="0">
                <a:solidFill>
                  <a:srgbClr val="FFC000"/>
                </a:solidFill>
              </a:rPr>
              <a:t>l</a:t>
            </a:r>
            <a:r>
              <a:rPr lang="fr-CH" sz="3600" dirty="0" smtClean="0">
                <a:solidFill>
                  <a:srgbClr val="FFC000"/>
                </a:solidFill>
              </a:rPr>
              <a:t>e…</a:t>
            </a:r>
          </a:p>
          <a:p>
            <a:pPr marL="571500" indent="-571500" algn="l">
              <a:buFontTx/>
              <a:buChar char="-"/>
            </a:pPr>
            <a:r>
              <a:rPr lang="fr-CH" sz="3600" dirty="0">
                <a:solidFill>
                  <a:srgbClr val="FFC000"/>
                </a:solidFill>
              </a:rPr>
              <a:t>à</a:t>
            </a:r>
            <a:r>
              <a:rPr lang="fr-CH" sz="3600" dirty="0" smtClean="0">
                <a:solidFill>
                  <a:srgbClr val="FFC000"/>
                </a:solidFill>
              </a:rPr>
              <a:t>…</a:t>
            </a:r>
          </a:p>
          <a:p>
            <a:pPr marL="571500" indent="-571500" algn="l">
              <a:buFontTx/>
              <a:buChar char="-"/>
            </a:pPr>
            <a:r>
              <a:rPr lang="fr-CH" sz="3600" dirty="0">
                <a:solidFill>
                  <a:srgbClr val="FFC000"/>
                </a:solidFill>
              </a:rPr>
              <a:t>d</a:t>
            </a:r>
            <a:r>
              <a:rPr lang="fr-CH" sz="3600" dirty="0" smtClean="0">
                <a:solidFill>
                  <a:srgbClr val="FFC000"/>
                </a:solidFill>
              </a:rPr>
              <a:t>e…heure à …heure</a:t>
            </a:r>
            <a:endParaRPr lang="fr-CH" sz="3600" dirty="0" smtClean="0">
              <a:solidFill>
                <a:srgbClr val="FFC000"/>
              </a:solidFill>
            </a:endParaRPr>
          </a:p>
          <a:p>
            <a:pPr algn="l"/>
            <a:endParaRPr lang="fr-CH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Vos questions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275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640960" cy="3240360"/>
          </a:xfrm>
        </p:spPr>
        <p:txBody>
          <a:bodyPr>
            <a:normAutofit/>
          </a:bodyPr>
          <a:lstStyle/>
          <a:p>
            <a:r>
              <a:rPr lang="fr-CH" sz="6000" dirty="0" smtClean="0"/>
              <a:t>Merci 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 smtClean="0"/>
              <a:t>de votre attention</a:t>
            </a:r>
            <a:br>
              <a:rPr lang="fr-FR" sz="6000" dirty="0" smtClean="0"/>
            </a:br>
            <a:r>
              <a:rPr lang="fr-FR" sz="6000" dirty="0" smtClean="0"/>
              <a:t>e</a:t>
            </a:r>
            <a:r>
              <a:rPr lang="fr-CH" sz="6000" dirty="0" smtClean="0"/>
              <a:t>t bonne soirée !</a:t>
            </a:r>
          </a:p>
        </p:txBody>
      </p:sp>
    </p:spTree>
    <p:extLst>
      <p:ext uri="{BB962C8B-B14F-4D97-AF65-F5344CB8AC3E}">
        <p14:creationId xmlns:p14="http://schemas.microsoft.com/office/powerpoint/2010/main" val="16627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990656" cy="720080"/>
          </a:xfrm>
        </p:spPr>
        <p:txBody>
          <a:bodyPr>
            <a:normAutofit fontScale="90000"/>
          </a:bodyPr>
          <a:lstStyle/>
          <a:p>
            <a:pPr algn="l"/>
            <a:r>
              <a:rPr lang="fr-CH" b="1" i="1" dirty="0" smtClean="0"/>
              <a:t>Les intervenants de la soirée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3816424"/>
          </a:xfrm>
        </p:spPr>
        <p:txBody>
          <a:bodyPr>
            <a:normAutofit/>
          </a:bodyPr>
          <a:lstStyle/>
          <a:p>
            <a:pPr algn="l"/>
            <a:r>
              <a:rPr lang="fr-CH" sz="3600" b="1" dirty="0"/>
              <a:t>XY</a:t>
            </a:r>
            <a:r>
              <a:rPr lang="fr-CH" sz="3600" dirty="0"/>
              <a:t>,</a:t>
            </a:r>
            <a:br>
              <a:rPr lang="fr-CH" sz="3600" dirty="0"/>
            </a:br>
            <a:r>
              <a:rPr lang="fr-CH" sz="3600" dirty="0"/>
              <a:t>animateur pastoral</a:t>
            </a:r>
            <a:endParaRPr lang="fr-FR" sz="3600" dirty="0"/>
          </a:p>
          <a:p>
            <a:pPr algn="l"/>
            <a:r>
              <a:rPr lang="fr-CH" sz="3600" b="1" dirty="0" smtClean="0"/>
              <a:t>XY,</a:t>
            </a:r>
            <a:r>
              <a:rPr lang="fr-CH" sz="3600" b="1" dirty="0" smtClean="0"/>
              <a:t/>
            </a:r>
            <a:br>
              <a:rPr lang="fr-CH" sz="3600" b="1" dirty="0" smtClean="0"/>
            </a:br>
            <a:r>
              <a:rPr lang="fr-CH" sz="3600" dirty="0" smtClean="0"/>
              <a:t>prêtre</a:t>
            </a:r>
            <a:endParaRPr lang="fr-CH" sz="3600" dirty="0" smtClean="0"/>
          </a:p>
          <a:p>
            <a:pPr algn="l"/>
            <a:r>
              <a:rPr lang="fr-CH" sz="3600" b="1" dirty="0"/>
              <a:t>XY</a:t>
            </a:r>
            <a:r>
              <a:rPr lang="fr-CH" sz="3600" dirty="0"/>
              <a:t>,</a:t>
            </a:r>
            <a:br>
              <a:rPr lang="fr-CH" sz="3600" dirty="0"/>
            </a:br>
            <a:r>
              <a:rPr lang="fr-CH" sz="3600" dirty="0"/>
              <a:t>catéchiste </a:t>
            </a:r>
            <a:r>
              <a:rPr lang="fr-CH" sz="3600" dirty="0" smtClean="0"/>
              <a:t>professionnelle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20037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990656" cy="151216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Thème de la soirée:</a:t>
            </a:r>
            <a:br>
              <a:rPr lang="fr-CH" b="1" i="1" dirty="0" smtClean="0"/>
            </a:br>
            <a:r>
              <a:rPr lang="fr-CH" b="1" i="1" dirty="0" smtClean="0"/>
              <a:t>Les changements en catéchèse 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4974" y="1831571"/>
            <a:ext cx="8719514" cy="3816424"/>
          </a:xfrm>
        </p:spPr>
        <p:txBody>
          <a:bodyPr>
            <a:normAutofit lnSpcReduction="10000"/>
          </a:bodyPr>
          <a:lstStyle/>
          <a:p>
            <a:pPr algn="l"/>
            <a:r>
              <a:rPr lang="fr-CH" sz="3600" b="1" dirty="0" smtClean="0"/>
              <a:t>Objectifs:</a:t>
            </a:r>
          </a:p>
          <a:p>
            <a:pPr algn="l"/>
            <a:r>
              <a:rPr lang="fr-CH" sz="3600" dirty="0" smtClean="0"/>
              <a:t>- Rappeler les changements déjà introduits</a:t>
            </a:r>
          </a:p>
          <a:p>
            <a:pPr algn="l"/>
            <a:r>
              <a:rPr lang="fr-CH" sz="3600" dirty="0" smtClean="0"/>
              <a:t>- Informer sur les nouveautés dès l’automne</a:t>
            </a:r>
          </a:p>
          <a:p>
            <a:pPr algn="l"/>
            <a:r>
              <a:rPr lang="fr-CH" sz="3600" dirty="0" smtClean="0"/>
              <a:t>- </a:t>
            </a:r>
            <a:r>
              <a:rPr lang="fr-CH" sz="3600" dirty="0" smtClean="0"/>
              <a:t>Montrer le </a:t>
            </a:r>
            <a:r>
              <a:rPr lang="fr-CH" sz="3600" dirty="0" smtClean="0"/>
              <a:t>sens </a:t>
            </a:r>
            <a:r>
              <a:rPr lang="fr-CH" sz="3600" dirty="0" smtClean="0"/>
              <a:t>de ces </a:t>
            </a:r>
            <a:r>
              <a:rPr lang="fr-CH" sz="3600" dirty="0" smtClean="0"/>
              <a:t>changements</a:t>
            </a:r>
          </a:p>
          <a:p>
            <a:pPr algn="l"/>
            <a:r>
              <a:rPr lang="fr-CH" sz="3600" dirty="0" smtClean="0"/>
              <a:t>- Informer sur les possibilités d’inscription</a:t>
            </a:r>
          </a:p>
          <a:p>
            <a:pPr algn="l"/>
            <a:r>
              <a:rPr lang="fr-CH" sz="3600" dirty="0" smtClean="0"/>
              <a:t>- Offrir un espace pour poser vos questions</a:t>
            </a:r>
          </a:p>
        </p:txBody>
      </p:sp>
    </p:spTree>
    <p:extLst>
      <p:ext uri="{BB962C8B-B14F-4D97-AF65-F5344CB8AC3E}">
        <p14:creationId xmlns:p14="http://schemas.microsoft.com/office/powerpoint/2010/main" val="33106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Plan de la rencontre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4974" y="1268760"/>
            <a:ext cx="8719514" cy="3816424"/>
          </a:xfrm>
        </p:spPr>
        <p:txBody>
          <a:bodyPr>
            <a:normAutofit fontScale="92500" lnSpcReduction="20000"/>
          </a:bodyPr>
          <a:lstStyle/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Prière, </a:t>
            </a:r>
            <a:r>
              <a:rPr lang="fr-CH" sz="3600" b="1" dirty="0" smtClean="0">
                <a:solidFill>
                  <a:schemeClr val="bg1"/>
                </a:solidFill>
              </a:rPr>
              <a:t>avec la Parole au centre</a:t>
            </a:r>
            <a:endParaRPr lang="fr-CH" sz="3600" b="1" dirty="0">
              <a:solidFill>
                <a:schemeClr val="bg1"/>
              </a:solidFill>
            </a:endParaRP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Quels changements ?</a:t>
            </a: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Pourquoi ces changements ?</a:t>
            </a: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Des offres complémentaires</a:t>
            </a: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Info sur les </a:t>
            </a:r>
            <a:r>
              <a:rPr lang="fr-CH" sz="3600" b="1" dirty="0" smtClean="0">
                <a:solidFill>
                  <a:schemeClr val="bg1"/>
                </a:solidFill>
              </a:rPr>
              <a:t>forums pastoraux</a:t>
            </a:r>
            <a:endParaRPr lang="fr-CH" sz="3600" b="1" dirty="0" smtClean="0">
              <a:solidFill>
                <a:schemeClr val="bg1"/>
              </a:solidFill>
            </a:endParaRP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Questions</a:t>
            </a:r>
          </a:p>
          <a:p>
            <a:pPr marL="742950" indent="-742950" algn="l">
              <a:buAutoNum type="arabicParenR"/>
            </a:pPr>
            <a:r>
              <a:rPr lang="fr-CH" sz="3600" b="1" dirty="0" smtClean="0">
                <a:solidFill>
                  <a:schemeClr val="bg1"/>
                </a:solidFill>
              </a:rPr>
              <a:t>Fin </a:t>
            </a:r>
            <a:r>
              <a:rPr lang="fr-CH" sz="3600" b="1" dirty="0" smtClean="0">
                <a:solidFill>
                  <a:srgbClr val="FF0000"/>
                </a:solidFill>
              </a:rPr>
              <a:t>21h15</a:t>
            </a:r>
            <a:r>
              <a:rPr lang="fr-CH" sz="3600" b="1" dirty="0" smtClean="0">
                <a:solidFill>
                  <a:schemeClr val="bg1"/>
                </a:solidFill>
              </a:rPr>
              <a:t> : </a:t>
            </a:r>
            <a:r>
              <a:rPr lang="fr-CH" sz="3600" b="1" dirty="0" smtClean="0">
                <a:solidFill>
                  <a:schemeClr val="bg1"/>
                </a:solidFill>
              </a:rPr>
              <a:t>verre de l’amitié</a:t>
            </a:r>
          </a:p>
        </p:txBody>
      </p:sp>
    </p:spTree>
    <p:extLst>
      <p:ext uri="{BB962C8B-B14F-4D97-AF65-F5344CB8AC3E}">
        <p14:creationId xmlns:p14="http://schemas.microsoft.com/office/powerpoint/2010/main" val="205103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Prière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4974" y="1087191"/>
            <a:ext cx="8719514" cy="471807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fr-CH" sz="1800" b="1" i="1" dirty="0"/>
              <a:t>Évangile de Jésus Christ selon saint </a:t>
            </a:r>
            <a:r>
              <a:rPr lang="fr-CH" sz="1800" b="1" i="1" dirty="0" smtClean="0"/>
              <a:t>Marc</a:t>
            </a:r>
          </a:p>
          <a:p>
            <a:pPr algn="l">
              <a:spcBef>
                <a:spcPts val="0"/>
              </a:spcBef>
            </a:pPr>
            <a:endParaRPr lang="fr-CH" sz="1800" b="1" i="1" dirty="0"/>
          </a:p>
          <a:p>
            <a:pPr algn="l">
              <a:spcBef>
                <a:spcPts val="0"/>
              </a:spcBef>
            </a:pPr>
            <a:endParaRPr lang="fr-CH" sz="1800" b="1" i="1" dirty="0" smtClean="0"/>
          </a:p>
          <a:p>
            <a:pPr algn="l">
              <a:spcBef>
                <a:spcPts val="0"/>
              </a:spcBef>
            </a:pPr>
            <a:endParaRPr lang="fr-CH" sz="1800" b="1" i="1" dirty="0"/>
          </a:p>
          <a:p>
            <a:pPr algn="l">
              <a:spcBef>
                <a:spcPts val="0"/>
              </a:spcBef>
            </a:pPr>
            <a:endParaRPr lang="fr-CH" sz="1800" b="1" i="1" dirty="0" smtClean="0"/>
          </a:p>
          <a:p>
            <a:pPr algn="l">
              <a:spcBef>
                <a:spcPts val="0"/>
              </a:spcBef>
            </a:pPr>
            <a:endParaRPr lang="fr-CH" sz="1800" b="1" i="1" dirty="0"/>
          </a:p>
          <a:p>
            <a:pPr algn="l">
              <a:spcBef>
                <a:spcPts val="0"/>
              </a:spcBef>
            </a:pPr>
            <a:r>
              <a:rPr lang="fr-CH" sz="1800" dirty="0" smtClean="0"/>
              <a:t>                                  Placer ici le texte de l’Evangile du dimanche suivant…</a:t>
            </a:r>
            <a:endParaRPr lang="fr-CH" sz="1800" dirty="0"/>
          </a:p>
          <a:p>
            <a:pPr algn="l">
              <a:spcBef>
                <a:spcPts val="0"/>
              </a:spcBef>
            </a:pPr>
            <a:endParaRPr lang="fr-CH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Quels changements ?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19514" cy="3816424"/>
          </a:xfrm>
        </p:spPr>
        <p:txBody>
          <a:bodyPr>
            <a:normAutofit/>
          </a:bodyPr>
          <a:lstStyle/>
          <a:p>
            <a:pPr algn="l"/>
            <a:r>
              <a:rPr lang="fr-CH" sz="3600" b="1" dirty="0" smtClean="0"/>
              <a:t>Des nouveautés introduites </a:t>
            </a:r>
          </a:p>
          <a:p>
            <a:pPr algn="l"/>
            <a:r>
              <a:rPr lang="fr-CH" sz="3600" b="1" dirty="0" smtClean="0"/>
              <a:t>dès cet automne </a:t>
            </a:r>
          </a:p>
          <a:p>
            <a:pPr algn="l"/>
            <a:r>
              <a:rPr lang="fr-CH" sz="3600" b="1" dirty="0"/>
              <a:t>d</a:t>
            </a:r>
            <a:r>
              <a:rPr lang="fr-CH" sz="3600" b="1" dirty="0" smtClean="0"/>
              <a:t>ans le cadre d’un </a:t>
            </a:r>
          </a:p>
          <a:p>
            <a:pPr algn="l"/>
            <a:r>
              <a:rPr lang="fr-CH" sz="3600" b="1" dirty="0" smtClean="0">
                <a:solidFill>
                  <a:srgbClr val="FFC000"/>
                </a:solidFill>
              </a:rPr>
              <a:t>processus de changements en profondeur</a:t>
            </a:r>
          </a:p>
          <a:p>
            <a:pPr algn="l"/>
            <a:r>
              <a:rPr lang="fr-CH" sz="3600" b="1" dirty="0"/>
              <a:t>d</a:t>
            </a:r>
            <a:r>
              <a:rPr lang="fr-CH" sz="3600" b="1" dirty="0" smtClean="0"/>
              <a:t>e la catéchèse.</a:t>
            </a:r>
          </a:p>
        </p:txBody>
      </p:sp>
    </p:spTree>
    <p:extLst>
      <p:ext uri="{BB962C8B-B14F-4D97-AF65-F5344CB8AC3E}">
        <p14:creationId xmlns:p14="http://schemas.microsoft.com/office/powerpoint/2010/main" val="208724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Modifications déjà introduites: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08721"/>
            <a:ext cx="8719514" cy="4248472"/>
          </a:xfrm>
        </p:spPr>
        <p:txBody>
          <a:bodyPr>
            <a:normAutofit fontScale="92500"/>
          </a:bodyPr>
          <a:lstStyle/>
          <a:p>
            <a:pPr algn="l"/>
            <a:r>
              <a:rPr lang="fr-CH" sz="3600" dirty="0" smtClean="0"/>
              <a:t>- Catéchèse en lien avec l’année liturgique</a:t>
            </a:r>
            <a:endParaRPr lang="fr-CH" sz="3600" dirty="0"/>
          </a:p>
          <a:p>
            <a:pPr algn="l"/>
            <a:r>
              <a:rPr lang="fr-CH" sz="3600" dirty="0" smtClean="0"/>
              <a:t>- </a:t>
            </a:r>
            <a:r>
              <a:rPr lang="fr-FR" sz="3600" dirty="0" smtClean="0"/>
              <a:t>Un </a:t>
            </a:r>
            <a:r>
              <a:rPr lang="fr-FR" sz="3600" dirty="0"/>
              <a:t>thème d’année en commun </a:t>
            </a:r>
            <a:r>
              <a:rPr lang="fr-FR" sz="3600" dirty="0" smtClean="0"/>
              <a:t>(Jura pastoral)</a:t>
            </a:r>
            <a:endParaRPr lang="fr-CH" sz="3600" dirty="0"/>
          </a:p>
          <a:p>
            <a:pPr algn="l"/>
            <a:r>
              <a:rPr lang="fr-FR" sz="3600" dirty="0" smtClean="0"/>
              <a:t>- Introduction </a:t>
            </a:r>
            <a:r>
              <a:rPr lang="fr-FR" sz="3600" dirty="0"/>
              <a:t>d’un forum pastoral </a:t>
            </a:r>
            <a:endParaRPr lang="fr-CH" sz="3600" dirty="0" smtClean="0"/>
          </a:p>
          <a:p>
            <a:pPr algn="l"/>
            <a:r>
              <a:rPr lang="fr-CH" sz="3600" dirty="0" smtClean="0"/>
              <a:t>- </a:t>
            </a:r>
            <a:r>
              <a:rPr lang="fr-CH" sz="3600" dirty="0" smtClean="0"/>
              <a:t>La P(p)arole </a:t>
            </a:r>
            <a:r>
              <a:rPr lang="fr-CH" sz="3600" dirty="0" smtClean="0"/>
              <a:t>au centre</a:t>
            </a:r>
          </a:p>
          <a:p>
            <a:pPr algn="l"/>
            <a:r>
              <a:rPr lang="fr-CH" sz="3600" dirty="0" smtClean="0"/>
              <a:t>- Expériences </a:t>
            </a:r>
            <a:r>
              <a:rPr lang="fr-CH" sz="3600" dirty="0" smtClean="0"/>
              <a:t>à vivre avec </a:t>
            </a:r>
            <a:r>
              <a:rPr lang="fr-CH" sz="3600" dirty="0" smtClean="0"/>
              <a:t>d’autres :</a:t>
            </a:r>
            <a:r>
              <a:rPr lang="fr-CH" sz="3600" dirty="0" smtClean="0"/>
              <a:t/>
            </a:r>
            <a:br>
              <a:rPr lang="fr-CH" sz="3600" dirty="0" smtClean="0"/>
            </a:br>
            <a:r>
              <a:rPr lang="fr-CH" sz="3600" dirty="0" smtClean="0"/>
              <a:t>  Temps </a:t>
            </a:r>
            <a:r>
              <a:rPr lang="fr-CH" sz="3600" dirty="0" smtClean="0"/>
              <a:t>communautaires</a:t>
            </a:r>
          </a:p>
          <a:p>
            <a:pPr algn="l"/>
            <a:r>
              <a:rPr lang="fr-CH" sz="3600" dirty="0" smtClean="0"/>
              <a:t>- Propositions nouvelles pour les adultes</a:t>
            </a:r>
            <a:endParaRPr lang="fr-CH" sz="3600" dirty="0" smtClean="0"/>
          </a:p>
        </p:txBody>
      </p:sp>
    </p:spTree>
    <p:extLst>
      <p:ext uri="{BB962C8B-B14F-4D97-AF65-F5344CB8AC3E}">
        <p14:creationId xmlns:p14="http://schemas.microsoft.com/office/powerpoint/2010/main" val="38360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Changements dès cet automne: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43175"/>
            <a:ext cx="8719514" cy="4574057"/>
          </a:xfrm>
        </p:spPr>
        <p:txBody>
          <a:bodyPr>
            <a:normAutofit/>
          </a:bodyPr>
          <a:lstStyle/>
          <a:p>
            <a:pPr algn="l"/>
            <a:r>
              <a:rPr lang="fr-CH" sz="3600" dirty="0" smtClean="0"/>
              <a:t>- Parcours sacrements à des </a:t>
            </a:r>
            <a:r>
              <a:rPr lang="fr-CH" sz="3600" dirty="0" smtClean="0">
                <a:solidFill>
                  <a:srgbClr val="FFC000"/>
                </a:solidFill>
              </a:rPr>
              <a:t>âges variés</a:t>
            </a:r>
          </a:p>
          <a:p>
            <a:pPr algn="l"/>
            <a:r>
              <a:rPr lang="fr-CH" sz="3600" dirty="0" smtClean="0"/>
              <a:t>- D’une </a:t>
            </a:r>
            <a:r>
              <a:rPr lang="fr-CH" sz="3600" dirty="0" smtClean="0">
                <a:solidFill>
                  <a:schemeClr val="accent2">
                    <a:lumMod val="75000"/>
                  </a:schemeClr>
                </a:solidFill>
              </a:rPr>
              <a:t>préparation au sacrement</a:t>
            </a:r>
            <a:r>
              <a:rPr lang="fr-CH" sz="3600" dirty="0" smtClean="0"/>
              <a:t/>
            </a:r>
            <a:br>
              <a:rPr lang="fr-CH" sz="3600" dirty="0" smtClean="0"/>
            </a:br>
            <a:r>
              <a:rPr lang="fr-CH" sz="3600" dirty="0" smtClean="0"/>
              <a:t>  à un </a:t>
            </a:r>
            <a:r>
              <a:rPr lang="fr-CH" sz="3600" dirty="0" smtClean="0">
                <a:solidFill>
                  <a:srgbClr val="FFC000"/>
                </a:solidFill>
              </a:rPr>
              <a:t>parcours pour vivre du sacrement</a:t>
            </a:r>
          </a:p>
          <a:p>
            <a:pPr algn="l"/>
            <a:r>
              <a:rPr lang="fr-CH" sz="3600" dirty="0" smtClean="0"/>
              <a:t>- D’une catéchèse par </a:t>
            </a:r>
            <a:r>
              <a:rPr lang="fr-CH" sz="3600" dirty="0" smtClean="0">
                <a:solidFill>
                  <a:schemeClr val="accent2">
                    <a:lumMod val="75000"/>
                  </a:schemeClr>
                </a:solidFill>
              </a:rPr>
              <a:t>année scolaire</a:t>
            </a:r>
            <a:r>
              <a:rPr lang="fr-CH" sz="3600" dirty="0" smtClean="0"/>
              <a:t/>
            </a:r>
            <a:br>
              <a:rPr lang="fr-CH" sz="3600" dirty="0" smtClean="0"/>
            </a:br>
            <a:r>
              <a:rPr lang="fr-CH" sz="3600" dirty="0" smtClean="0"/>
              <a:t>  à une catéchèse par </a:t>
            </a:r>
            <a:r>
              <a:rPr lang="fr-CH" sz="3600" dirty="0" smtClean="0">
                <a:solidFill>
                  <a:srgbClr val="FFC000"/>
                </a:solidFill>
              </a:rPr>
              <a:t>étape </a:t>
            </a:r>
            <a:r>
              <a:rPr lang="fr-CH" sz="3600" dirty="0">
                <a:solidFill>
                  <a:srgbClr val="FFC000"/>
                </a:solidFill>
              </a:rPr>
              <a:t>de </a:t>
            </a:r>
            <a:r>
              <a:rPr lang="fr-CH" sz="3600" dirty="0" smtClean="0">
                <a:solidFill>
                  <a:srgbClr val="FFC000"/>
                </a:solidFill>
              </a:rPr>
              <a:t>vie</a:t>
            </a:r>
          </a:p>
          <a:p>
            <a:pPr algn="l"/>
            <a:r>
              <a:rPr lang="fr-CH" sz="3600" dirty="0">
                <a:solidFill>
                  <a:srgbClr val="FFC000"/>
                </a:solidFill>
                <a:sym typeface="Wingdings"/>
              </a:rPr>
              <a:t></a:t>
            </a:r>
            <a:r>
              <a:rPr lang="fr-CH" sz="3600" dirty="0" smtClean="0">
                <a:solidFill>
                  <a:schemeClr val="bg1"/>
                </a:solidFill>
              </a:rPr>
              <a:t>Parcours «Vivre en pardonné»: </a:t>
            </a:r>
            <a:r>
              <a:rPr lang="fr-CH" sz="3600" dirty="0" smtClean="0">
                <a:solidFill>
                  <a:schemeClr val="bg1"/>
                </a:solidFill>
              </a:rPr>
              <a:t>7 </a:t>
            </a:r>
            <a:r>
              <a:rPr lang="fr-CH" sz="3600" dirty="0" smtClean="0">
                <a:solidFill>
                  <a:schemeClr val="bg1"/>
                </a:solidFill>
              </a:rPr>
              <a:t>à </a:t>
            </a:r>
            <a:r>
              <a:rPr lang="fr-CH" sz="3600" dirty="0" smtClean="0">
                <a:solidFill>
                  <a:schemeClr val="bg1"/>
                </a:solidFill>
              </a:rPr>
              <a:t>107 </a:t>
            </a:r>
            <a:r>
              <a:rPr lang="fr-CH" sz="3600" dirty="0" smtClean="0">
                <a:solidFill>
                  <a:schemeClr val="bg1"/>
                </a:solidFill>
              </a:rPr>
              <a:t>ans </a:t>
            </a:r>
          </a:p>
          <a:p>
            <a:pPr algn="l"/>
            <a:r>
              <a:rPr lang="fr-CH" sz="3600" dirty="0" smtClean="0">
                <a:solidFill>
                  <a:srgbClr val="FFC000"/>
                </a:solidFill>
                <a:sym typeface="Wingdings"/>
              </a:rPr>
              <a:t></a:t>
            </a:r>
            <a:r>
              <a:rPr lang="fr-CH" sz="3600" dirty="0" smtClean="0">
                <a:solidFill>
                  <a:schemeClr val="bg1"/>
                </a:solidFill>
              </a:rPr>
              <a:t>Etape de vie pré-ados </a:t>
            </a:r>
            <a:r>
              <a:rPr lang="fr-CH" sz="3600" dirty="0" smtClean="0">
                <a:solidFill>
                  <a:schemeClr val="bg1"/>
                </a:solidFill>
              </a:rPr>
              <a:t>(~10-12 </a:t>
            </a:r>
            <a:r>
              <a:rPr lang="fr-CH" sz="3600" dirty="0" smtClean="0">
                <a:solidFill>
                  <a:schemeClr val="bg1"/>
                </a:solidFill>
              </a:rPr>
              <a:t>ans)</a:t>
            </a:r>
            <a:endParaRPr lang="fr-CH" sz="3600" dirty="0">
              <a:solidFill>
                <a:schemeClr val="bg1"/>
              </a:solidFill>
            </a:endParaRPr>
          </a:p>
          <a:p>
            <a:pPr algn="l"/>
            <a:endParaRPr lang="fr-CH" sz="3600" dirty="0" smtClean="0"/>
          </a:p>
        </p:txBody>
      </p:sp>
    </p:spTree>
    <p:extLst>
      <p:ext uri="{BB962C8B-B14F-4D97-AF65-F5344CB8AC3E}">
        <p14:creationId xmlns:p14="http://schemas.microsoft.com/office/powerpoint/2010/main" val="23067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fr-CH" b="1" i="1" dirty="0" smtClean="0"/>
              <a:t>Pourquoi ces changements ?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9514" cy="4574057"/>
          </a:xfrm>
        </p:spPr>
        <p:txBody>
          <a:bodyPr>
            <a:normAutofit/>
          </a:bodyPr>
          <a:lstStyle/>
          <a:p>
            <a:pPr algn="l"/>
            <a:r>
              <a:rPr lang="fr-CH" sz="3600" dirty="0" smtClean="0"/>
              <a:t>- Société plurielle</a:t>
            </a:r>
            <a:endParaRPr lang="fr-CH" sz="3600" dirty="0" smtClean="0">
              <a:solidFill>
                <a:srgbClr val="FFC000"/>
              </a:solidFill>
            </a:endParaRPr>
          </a:p>
          <a:p>
            <a:pPr algn="l"/>
            <a:r>
              <a:rPr lang="fr-CH" sz="3600" dirty="0" smtClean="0"/>
              <a:t>- Expériences de vie et de foi diversifiées</a:t>
            </a:r>
          </a:p>
          <a:p>
            <a:pPr algn="l"/>
            <a:r>
              <a:rPr lang="fr-CH" sz="3600" dirty="0" smtClean="0">
                <a:solidFill>
                  <a:schemeClr val="bg1"/>
                </a:solidFill>
              </a:rPr>
              <a:t>- Intérêts et rythmes différents</a:t>
            </a:r>
          </a:p>
          <a:p>
            <a:pPr algn="l"/>
            <a:r>
              <a:rPr lang="fr-CH" sz="3600" dirty="0" smtClean="0"/>
              <a:t>- </a:t>
            </a:r>
            <a:r>
              <a:rPr lang="fr-CH" sz="3600" dirty="0" smtClean="0">
                <a:solidFill>
                  <a:schemeClr val="bg1"/>
                </a:solidFill>
              </a:rPr>
              <a:t>Pas tous le même questionnement</a:t>
            </a:r>
            <a:br>
              <a:rPr lang="fr-CH" sz="3600" dirty="0" smtClean="0">
                <a:solidFill>
                  <a:schemeClr val="bg1"/>
                </a:solidFill>
              </a:rPr>
            </a:br>
            <a:r>
              <a:rPr lang="fr-CH" sz="3600" dirty="0" smtClean="0">
                <a:solidFill>
                  <a:schemeClr val="bg1"/>
                </a:solidFill>
              </a:rPr>
              <a:t>  au même moment</a:t>
            </a:r>
          </a:p>
        </p:txBody>
      </p:sp>
    </p:spTree>
    <p:extLst>
      <p:ext uri="{BB962C8B-B14F-4D97-AF65-F5344CB8AC3E}">
        <p14:creationId xmlns:p14="http://schemas.microsoft.com/office/powerpoint/2010/main" val="26298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635</TotalTime>
  <Words>311</Words>
  <Application>Microsoft Office PowerPoint</Application>
  <PresentationFormat>Affichage à l'écran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Vagues</vt:lpstr>
      <vt:lpstr>Soirée d’information : changements en catéchèse dès 2018-2019</vt:lpstr>
      <vt:lpstr>Les intervenants de la soirée</vt:lpstr>
      <vt:lpstr>Thème de la soirée: Les changements en catéchèse </vt:lpstr>
      <vt:lpstr>Plan de la rencontre</vt:lpstr>
      <vt:lpstr>Prière</vt:lpstr>
      <vt:lpstr>Quels changements ?</vt:lpstr>
      <vt:lpstr>Modifications déjà introduites:</vt:lpstr>
      <vt:lpstr>Changements dès cet automne:</vt:lpstr>
      <vt:lpstr>Pourquoi ces changements ?</vt:lpstr>
      <vt:lpstr>Objectifs des changements:</vt:lpstr>
      <vt:lpstr>Des offres complémentaires:</vt:lpstr>
      <vt:lpstr>Inscriptions</vt:lpstr>
      <vt:lpstr>Vos questions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de parents: changements en catéchèse dès 2018-2019</dc:title>
  <dc:creator>Christophe Wermeille</dc:creator>
  <cp:lastModifiedBy>user</cp:lastModifiedBy>
  <cp:revision>19</cp:revision>
  <cp:lastPrinted>2018-05-18T00:20:49Z</cp:lastPrinted>
  <dcterms:created xsi:type="dcterms:W3CDTF">2018-05-11T07:25:47Z</dcterms:created>
  <dcterms:modified xsi:type="dcterms:W3CDTF">2018-05-20T08:03:18Z</dcterms:modified>
</cp:coreProperties>
</file>